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s/_rels/slide45.xml.rels" ContentType="application/vnd.openxmlformats-package.relationships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65.xml.rels" ContentType="application/vnd.openxmlformats-package.relationships+xml"/>
  <Override PartName="/ppt/slides/_rels/slide55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6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56.xml.rels" ContentType="application/vnd.openxmlformats-package.relationships+xml"/>
  <Override PartName="/ppt/slides/_rels/slide10.xml.rels" ContentType="application/vnd.openxmlformats-package.relationships+xml"/>
  <Override PartName="/ppt/slides/_rels/slide47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57.xml.rels" ContentType="application/vnd.openxmlformats-package.relationships+xml"/>
  <Override PartName="/ppt/slides/_rels/slide16.xml.rels" ContentType="application/vnd.openxmlformats-package.relationships+xml"/>
  <Override PartName="/ppt/slides/_rels/slide53.xml.rels" ContentType="application/vnd.openxmlformats-package.relationships+xml"/>
  <Override PartName="/ppt/slides/_rels/slide15.xml.rels" ContentType="application/vnd.openxmlformats-package.relationships+xml"/>
  <Override PartName="/ppt/slides/_rels/slide52.xml.rels" ContentType="application/vnd.openxmlformats-package.relationships+xml"/>
  <Override PartName="/ppt/slides/_rels/slide54.xml.rels" ContentType="application/vnd.openxmlformats-package.relationships+xml"/>
  <Override PartName="/ppt/slides/_rels/slide17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8.xml.rels" ContentType="application/vnd.openxmlformats-package.relationships+xml"/>
  <Override PartName="/ppt/slides/_rels/slide11.xml.rels" ContentType="application/vnd.openxmlformats-package.relationships+xml"/>
  <Override PartName="/ppt/slides/_rels/slide46.xml.rels" ContentType="application/vnd.openxmlformats-package.relationships+xml"/>
  <Override PartName="/ppt/slides/_rels/slide28.xml.rels" ContentType="application/vnd.openxmlformats-package.relationships+xml"/>
  <Override PartName="/ppt/slides/_rels/slide62.xml.rels" ContentType="application/vnd.openxmlformats-package.relationships+xml"/>
  <Override PartName="/ppt/slides/_rels/slide64.xml.rels" ContentType="application/vnd.openxmlformats-package.relationships+xml"/>
  <Override PartName="/ppt/slides/_rels/slide27.xml.rels" ContentType="application/vnd.openxmlformats-package.relationships+xml"/>
  <Override PartName="/ppt/slides/_rels/slide61.xml.rels" ContentType="application/vnd.openxmlformats-package.relationships+xml"/>
  <Override PartName="/ppt/slides/_rels/slide19.xml.rels" ContentType="application/vnd.openxmlformats-package.relationships+xml"/>
  <Override PartName="/ppt/slides/_rels/slide63.xml.rels" ContentType="application/vnd.openxmlformats-package.relationships+xml"/>
  <Override PartName="/ppt/slides/_rels/slide14.xml.rels" ContentType="application/vnd.openxmlformats-package.relationships+xml"/>
  <Override PartName="/ppt/slides/_rels/slide60.xml.rels" ContentType="application/vnd.openxmlformats-package.relationships+xml"/>
  <Override PartName="/ppt/slides/_rels/slide18.xml.rels" ContentType="application/vnd.openxmlformats-package.relationships+xml"/>
  <Override PartName="/ppt/slides/_rels/slide6.xml.rels" ContentType="application/vnd.openxmlformats-package.relationships+xml"/>
  <Override PartName="/ppt/slides/_rels/slide23.xml.rels" ContentType="application/vnd.openxmlformats-package.relationships+xml"/>
  <Override PartName="/ppt/slides/_rels/slide4.xml.rels" ContentType="application/vnd.openxmlformats-package.relationships+xml"/>
  <Override PartName="/ppt/slides/_rels/slide21.xml.rels" ContentType="application/vnd.openxmlformats-package.relationships+xml"/>
  <Override PartName="/ppt/slides/_rels/slide58.xml.rels" ContentType="application/vnd.openxmlformats-package.relationships+xml"/>
  <Override PartName="/ppt/slides/_rels/slide12.xml.rels" ContentType="application/vnd.openxmlformats-package.relationships+xml"/>
  <Override PartName="/ppt/slides/_rels/slide49.xml.rels" ContentType="application/vnd.openxmlformats-package.relationships+xml"/>
  <Override PartName="/ppt/slides/_rels/slide5.xml.rels" ContentType="application/vnd.openxmlformats-package.relationships+xml"/>
  <Override PartName="/ppt/slides/_rels/slide22.xml.rels" ContentType="application/vnd.openxmlformats-package.relationships+xml"/>
  <Override PartName="/ppt/slides/_rels/slide59.xml.rels" ContentType="application/vnd.openxmlformats-package.relationships+xml"/>
  <Override PartName="/ppt/slides/_rels/slide13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48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slide47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4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66.xml" ContentType="application/vnd.openxmlformats-officedocument.presentationml.slide+xml"/>
  <Override PartName="/ppt/slides/slide29.xml" ContentType="application/vnd.openxmlformats-officedocument.presentationml.slide+xml"/>
  <Override PartName="/ppt/slides/slide65.xml" ContentType="application/vnd.openxmlformats-officedocument.presentationml.slide+xml"/>
  <Override PartName="/ppt/slides/slide28.xml" ContentType="application/vnd.openxmlformats-officedocument.presentationml.slide+xml"/>
  <Override PartName="/ppt/slides/slide62.xml" ContentType="application/vnd.openxmlformats-officedocument.presentationml.slide+xml"/>
  <Override PartName="/ppt/slides/slide64.xml" ContentType="application/vnd.openxmlformats-officedocument.presentationml.slide+xml"/>
  <Override PartName="/ppt/slides/slide27.xml" ContentType="application/vnd.openxmlformats-officedocument.presentationml.slide+xml"/>
  <Override PartName="/ppt/slides/slide61.xml" ContentType="application/vnd.openxmlformats-officedocument.presentationml.slide+xml"/>
  <Override PartName="/ppt/slides/slide19.xml" ContentType="application/vnd.openxmlformats-officedocument.presentationml.slide+xml"/>
  <Override PartName="/ppt/slides/slide63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18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5.xml" ContentType="application/vnd.openxmlformats-officedocument.presentationml.slide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39.png" ContentType="image/png"/>
  <Override PartName="/ppt/media/image7.png" ContentType="image/png"/>
  <Override PartName="/ppt/media/image16.png" ContentType="image/png"/>
  <Override PartName="/ppt/media/image47.png" ContentType="image/png"/>
  <Override PartName="/ppt/media/image10.png" ContentType="image/png"/>
  <Override PartName="/ppt/media/image1.png" ContentType="image/png"/>
  <Override PartName="/ppt/media/image33.png" ContentType="image/png"/>
  <Override PartName="/ppt/media/image38.png" ContentType="image/png"/>
  <Override PartName="/ppt/media/image6.png" ContentType="image/png"/>
  <Override PartName="/ppt/media/image15.png" ContentType="image/png"/>
  <Override PartName="/ppt/media/image37.png" ContentType="image/png"/>
  <Override PartName="/ppt/media/image5.png" ContentType="image/png"/>
  <Override PartName="/ppt/media/image14.png" ContentType="image/png"/>
  <Override PartName="/ppt/media/image19.png" ContentType="image/png"/>
  <Override PartName="/ppt/media/image61.png" ContentType="image/png"/>
  <Override PartName="/ppt/media/image21.png" ContentType="image/png"/>
  <Override PartName="/ppt/media/image58.png" ContentType="image/png"/>
  <Override PartName="/ppt/media/image29.png" ContentType="image/png"/>
  <Override PartName="/ppt/media/image28.png" ContentType="image/png"/>
  <Override PartName="/ppt/media/image64.png" ContentType="image/png"/>
  <Override PartName="/ppt/media/image27.png" ContentType="image/png"/>
  <Override PartName="/ppt/media/image63.png" ContentType="image/png"/>
  <Override PartName="/ppt/media/image26.png" ContentType="image/png"/>
  <Override PartName="/ppt/media/image62.png" ContentType="image/png"/>
  <Override PartName="/ppt/media/image25.png" ContentType="image/png"/>
  <Override PartName="/ppt/media/image59.png" ContentType="image/png"/>
  <Override PartName="/ppt/media/image22.png" ContentType="image/png"/>
  <Override PartName="/ppt/media/image24.png" ContentType="image/png"/>
  <Override PartName="/ppt/media/image60.png" ContentType="image/png"/>
  <Override PartName="/ppt/media/image23.png" ContentType="image/png"/>
  <Override PartName="/ppt/media/image34.png" ContentType="image/png"/>
  <Override PartName="/ppt/media/image2.png" ContentType="image/png"/>
  <Override PartName="/ppt/media/image11.png" ContentType="image/png"/>
  <Override PartName="/ppt/media/image48.png" ContentType="image/png"/>
  <Override PartName="/ppt/media/image17.png" ContentType="image/png"/>
  <Override PartName="/ppt/media/image8.png" ContentType="image/png"/>
  <Override PartName="/ppt/media/image35.png" ContentType="image/png"/>
  <Override PartName="/ppt/media/image3.png" ContentType="image/png"/>
  <Override PartName="/ppt/media/image12.png" ContentType="image/png"/>
  <Override PartName="/ppt/media/image49.png" ContentType="image/png"/>
  <Override PartName="/ppt/media/image20.png" ContentType="image/png"/>
  <Override PartName="/ppt/media/image57.png" ContentType="image/png"/>
  <Override PartName="/ppt/media/image18.png" ContentType="image/png"/>
  <Override PartName="/ppt/media/image9.png" ContentType="image/png"/>
  <Override PartName="/ppt/media/image36.png" ContentType="image/png"/>
  <Override PartName="/ppt/media/image4.png" ContentType="image/png"/>
  <Override PartName="/ppt/media/image13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51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Обыч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DCAFD8A-447A-40E7-AD97-C1DC4E503EC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&lt;дата/время&gt;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39E53E19-A467-4246-A995-381B3574FEC8}" type="slidenum"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72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" descr=""/>
          <p:cNvPicPr/>
          <p:nvPr/>
        </p:nvPicPr>
        <p:blipFill>
          <a:blip r:embed="rId1"/>
          <a:stretch/>
        </p:blipFill>
        <p:spPr>
          <a:xfrm>
            <a:off x="-87120" y="-43920"/>
            <a:ext cx="10239120" cy="5785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" descr=""/>
          <p:cNvPicPr/>
          <p:nvPr/>
        </p:nvPicPr>
        <p:blipFill>
          <a:blip r:embed="rId1"/>
          <a:stretch/>
        </p:blipFill>
        <p:spPr>
          <a:xfrm>
            <a:off x="-97560" y="0"/>
            <a:ext cx="10213560" cy="5706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" descr=""/>
          <p:cNvPicPr/>
          <p:nvPr/>
        </p:nvPicPr>
        <p:blipFill>
          <a:blip r:embed="rId1"/>
          <a:stretch/>
        </p:blipFill>
        <p:spPr>
          <a:xfrm>
            <a:off x="0" y="11880"/>
            <a:ext cx="1008000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" descr=""/>
          <p:cNvPicPr/>
          <p:nvPr/>
        </p:nvPicPr>
        <p:blipFill>
          <a:blip r:embed="rId1"/>
          <a:stretch/>
        </p:blipFill>
        <p:spPr>
          <a:xfrm>
            <a:off x="0" y="11880"/>
            <a:ext cx="1008000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" descr=""/>
          <p:cNvPicPr/>
          <p:nvPr/>
        </p:nvPicPr>
        <p:blipFill>
          <a:blip r:embed="rId1"/>
          <a:stretch/>
        </p:blipFill>
        <p:spPr>
          <a:xfrm>
            <a:off x="-180000" y="0"/>
            <a:ext cx="1008000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" descr=""/>
          <p:cNvPicPr/>
          <p:nvPr/>
        </p:nvPicPr>
        <p:blipFill>
          <a:blip r:embed="rId1"/>
          <a:stretch/>
        </p:blipFill>
        <p:spPr>
          <a:xfrm>
            <a:off x="0" y="11880"/>
            <a:ext cx="1008000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" descr=""/>
          <p:cNvPicPr/>
          <p:nvPr/>
        </p:nvPicPr>
        <p:blipFill>
          <a:blip r:embed="rId1"/>
          <a:stretch/>
        </p:blipFill>
        <p:spPr>
          <a:xfrm>
            <a:off x="0" y="360"/>
            <a:ext cx="1008000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" descr=""/>
          <p:cNvPicPr/>
          <p:nvPr/>
        </p:nvPicPr>
        <p:blipFill>
          <a:blip r:embed="rId1"/>
          <a:stretch/>
        </p:blipFill>
        <p:spPr>
          <a:xfrm>
            <a:off x="0" y="11880"/>
            <a:ext cx="1008000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" descr=""/>
          <p:cNvPicPr/>
          <p:nvPr/>
        </p:nvPicPr>
        <p:blipFill>
          <a:blip r:embed="rId1"/>
          <a:stretch/>
        </p:blipFill>
        <p:spPr>
          <a:xfrm>
            <a:off x="0" y="11880"/>
            <a:ext cx="1008000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" descr=""/>
          <p:cNvPicPr/>
          <p:nvPr/>
        </p:nvPicPr>
        <p:blipFill>
          <a:blip r:embed="rId1"/>
          <a:stretch/>
        </p:blipFill>
        <p:spPr>
          <a:xfrm>
            <a:off x="-21960" y="-21240"/>
            <a:ext cx="10101960" cy="5691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" descr=""/>
          <p:cNvPicPr/>
          <p:nvPr/>
        </p:nvPicPr>
        <p:blipFill>
          <a:blip r:embed="rId1"/>
          <a:stretch/>
        </p:blipFill>
        <p:spPr>
          <a:xfrm>
            <a:off x="-23400" y="-22320"/>
            <a:ext cx="10103400" cy="5692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" descr=""/>
          <p:cNvPicPr/>
          <p:nvPr/>
        </p:nvPicPr>
        <p:blipFill>
          <a:blip r:embed="rId1"/>
          <a:stretch/>
        </p:blipFill>
        <p:spPr>
          <a:xfrm>
            <a:off x="-6480" y="-9360"/>
            <a:ext cx="10086480" cy="5679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" descr=""/>
          <p:cNvPicPr/>
          <p:nvPr/>
        </p:nvPicPr>
        <p:blipFill>
          <a:blip r:embed="rId1"/>
          <a:stretch/>
        </p:blipFill>
        <p:spPr>
          <a:xfrm>
            <a:off x="-180000" y="-180000"/>
            <a:ext cx="10461960" cy="594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" descr=""/>
          <p:cNvPicPr/>
          <p:nvPr/>
        </p:nvPicPr>
        <p:blipFill>
          <a:blip r:embed="rId1"/>
          <a:stretch/>
        </p:blipFill>
        <p:spPr>
          <a:xfrm>
            <a:off x="-29880" y="-40320"/>
            <a:ext cx="10109880" cy="5710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" descr=""/>
          <p:cNvPicPr/>
          <p:nvPr/>
        </p:nvPicPr>
        <p:blipFill>
          <a:blip r:embed="rId1"/>
          <a:stretch/>
        </p:blipFill>
        <p:spPr>
          <a:xfrm>
            <a:off x="-21960" y="-36000"/>
            <a:ext cx="10101960" cy="5706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" descr=""/>
          <p:cNvPicPr/>
          <p:nvPr/>
        </p:nvPicPr>
        <p:blipFill>
          <a:blip r:embed="rId1"/>
          <a:stretch/>
        </p:blipFill>
        <p:spPr>
          <a:xfrm>
            <a:off x="-28080" y="-27360"/>
            <a:ext cx="10108080" cy="5697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" descr=""/>
          <p:cNvPicPr/>
          <p:nvPr/>
        </p:nvPicPr>
        <p:blipFill>
          <a:blip r:embed="rId1"/>
          <a:stretch/>
        </p:blipFill>
        <p:spPr>
          <a:xfrm>
            <a:off x="-22680" y="-16560"/>
            <a:ext cx="10102680" cy="568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" descr=""/>
          <p:cNvPicPr/>
          <p:nvPr/>
        </p:nvPicPr>
        <p:blipFill>
          <a:blip r:embed="rId1"/>
          <a:stretch/>
        </p:blipFill>
        <p:spPr>
          <a:xfrm>
            <a:off x="-27360" y="0"/>
            <a:ext cx="7047360" cy="5669640"/>
          </a:xfrm>
          <a:prstGeom prst="rect">
            <a:avLst/>
          </a:prstGeom>
          <a:ln w="0">
            <a:noFill/>
          </a:ln>
        </p:spPr>
      </p:pic>
      <p:sp>
        <p:nvSpPr>
          <p:cNvPr id="41" name=""/>
          <p:cNvSpPr txBox="1"/>
          <p:nvPr/>
        </p:nvSpPr>
        <p:spPr>
          <a:xfrm>
            <a:off x="5220000" y="204120"/>
            <a:ext cx="4320000" cy="889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CRIU (Checkpoint/Restore In Userspace) API для C++ позволяет программно управлять процессами создания контрольных точек и восстановления процессов.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"/>
          <p:cNvSpPr txBox="1"/>
          <p:nvPr/>
        </p:nvSpPr>
        <p:spPr>
          <a:xfrm>
            <a:off x="5259600" y="1260000"/>
            <a:ext cx="3920400" cy="1688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Python API является наиболее полным и поддерживаемым после C/C++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Go и Rust имеют активно развивающиеся биндинги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Java и Ruby биндинги могут быть менее стабильными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Для всех языков, кроме C/C++, может потребоваться отдельная установка пакетов с биндингами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3547080" cy="5669640"/>
          </a:xfrm>
          <a:prstGeom prst="rect">
            <a:avLst/>
          </a:prstGeom>
          <a:ln w="0">
            <a:noFill/>
          </a:ln>
        </p:spPr>
      </p:pic>
      <p:sp>
        <p:nvSpPr>
          <p:cNvPr id="44" name=""/>
          <p:cNvSpPr txBox="1"/>
          <p:nvPr/>
        </p:nvSpPr>
        <p:spPr>
          <a:xfrm>
            <a:off x="4820400" y="344880"/>
            <a:ext cx="4359600" cy="4335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Ключевые функции API: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Инициализация: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1. criu_init_opts() - инициализация параметров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2. criu_set_service_address() - установка адреса CRIU сервиса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Настройка: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1. criu_set_images_dir_fd() - установка директории для дампов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2. criu_set_shell_job() - управление shell job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3. criu_set_leave_running() - оставлять процесс запущенным после дампа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Операции: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1. criu_dump() - создание контрольной точки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2. criu_restore() - восстановление из контрольной точки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3. criu_check() - проверка возможности создания дампа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Уведомления: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1. criu_set_notify_cb() - установка callback для уведомлений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-8280" y="-24120"/>
            <a:ext cx="10088280" cy="5694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-32040" y="-36000"/>
            <a:ext cx="10112040" cy="5706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-60480" y="-56160"/>
            <a:ext cx="10301400" cy="5780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-35640" y="-31320"/>
            <a:ext cx="10115640" cy="5701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" descr=""/>
          <p:cNvPicPr/>
          <p:nvPr/>
        </p:nvPicPr>
        <p:blipFill>
          <a:blip r:embed="rId1"/>
          <a:stretch/>
        </p:blipFill>
        <p:spPr>
          <a:xfrm>
            <a:off x="0" y="-36000"/>
            <a:ext cx="10116000" cy="5730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0" y="360"/>
            <a:ext cx="1008000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1620000" y="90360"/>
            <a:ext cx="6964560" cy="557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0" y="11880"/>
            <a:ext cx="1008000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0" y="11880"/>
            <a:ext cx="1008000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0" y="11880"/>
            <a:ext cx="1008000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6480" y="11880"/>
            <a:ext cx="1007352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360" y="0"/>
            <a:ext cx="1007964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" descr=""/>
          <p:cNvPicPr/>
          <p:nvPr/>
        </p:nvPicPr>
        <p:blipFill>
          <a:blip r:embed="rId1"/>
          <a:stretch/>
        </p:blipFill>
        <p:spPr>
          <a:xfrm>
            <a:off x="-59040" y="0"/>
            <a:ext cx="10283040" cy="5708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"/>
          <p:cNvSpPr txBox="1"/>
          <p:nvPr/>
        </p:nvSpPr>
        <p:spPr>
          <a:xfrm>
            <a:off x="0" y="672480"/>
            <a:ext cx="9928080" cy="767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600" spc="-1" strike="noStrike">
                <a:solidFill>
                  <a:srgbClr val="000000"/>
                </a:solidFill>
                <a:latin typeface="Arial"/>
              </a:rPr>
              <a:t>Namespaces в Linux — это механизм, который изолирует и виртуализирует системные ресурсы для групп процессов. По сути, это как если бы каждый процесс жил в своём собственном мире, не подозревая о существовании других. Рассмотрим основные виды namespaces: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"/>
          <p:cNvSpPr txBox="1"/>
          <p:nvPr/>
        </p:nvSpPr>
        <p:spPr>
          <a:xfrm>
            <a:off x="0" y="223560"/>
            <a:ext cx="4227480" cy="373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ru-RU" sz="2000" spc="-1" strike="noStrike">
                <a:solidFill>
                  <a:srgbClr val="000000"/>
                </a:solidFill>
                <a:latin typeface="Arial"/>
              </a:rPr>
              <a:t>Namespaces в Linux</a:t>
            </a:r>
            <a:endParaRPr b="1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180000" y="1487520"/>
            <a:ext cx="9782640" cy="3897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PID Namespace: изолирует идентификаторы процессов. Процессы внутри этого пространства видят свои собственные PID, начиная с 1, и не могут видеть процессы вне этого пространства..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Mount Namespace: изолирует точки монтирования файловой системы. Процессы внутри видят собственную файловую систему или её часть, не затрагивая хост-систему.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UTS Namespace: позволяет изолировать имена узлов и доменов, т.е. hostname и domainname. 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Network Namespace: изолирует сетевые интерфейсы, маршруты, таблицы ARP и т.д. Процессы внутри имеют свой собственный сетевой стек.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IPC Namespace: изолирует межпроцессное взаимодействие с помощью System V IPC.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User Namespace: изолирует идентификаторы пользователей и групп. 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Cgroup Namespace: изолирует видимость cgroups. Процессы видят только свои собственные cgroups.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Time Namespace: позволяет изолировать системное время, чтобы процессы могли видеть другое время, нежели хост-система.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"/>
          <p:cNvSpPr txBox="1"/>
          <p:nvPr/>
        </p:nvSpPr>
        <p:spPr>
          <a:xfrm>
            <a:off x="0" y="672480"/>
            <a:ext cx="9928080" cy="99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600" spc="-1" strike="noStrike">
                <a:solidFill>
                  <a:srgbClr val="000000"/>
                </a:solidFill>
                <a:latin typeface="Arial"/>
              </a:rPr>
              <a:t>Cgroups — это механизм ядра Linux, который позволяет ограничивать, учитывать и изолировать использование системных ресурсов для групп процессов. Допустим, вы на афтепати и хотите, чтобы каждый гость съел не больше определённого количества пиццы. Cgroups делают то же самое, только вместо пиццы — CPU, память, диск и другие ресурсы.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"/>
          <p:cNvSpPr txBox="1"/>
          <p:nvPr/>
        </p:nvSpPr>
        <p:spPr>
          <a:xfrm>
            <a:off x="0" y="223560"/>
            <a:ext cx="4227480" cy="373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ru-RU" sz="2000" spc="-1" strike="noStrike">
                <a:solidFill>
                  <a:srgbClr val="000000"/>
                </a:solidFill>
                <a:latin typeface="Arial"/>
              </a:rPr>
              <a:t>Cgroups в Linux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117360" y="1800000"/>
            <a:ext cx="9782640" cy="2860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CPU: конролирует использование процессорного времени. Можно установить лимиты на процент использования CPU или распределять время между группами процессов.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Memory: ограничивает использование оперативной памяти и swap.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IO: контролирует ввод-вывод на блочные устройства.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Devices: управляет доступом к устройствам. Позволяет разрешить или запретить определённым процессам доступ к конкретным устройствам.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PIDs: ограничивает количество процессов в группе.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" descr=""/>
          <p:cNvPicPr/>
          <p:nvPr/>
        </p:nvPicPr>
        <p:blipFill>
          <a:blip r:embed="rId1"/>
          <a:stretch/>
        </p:blipFill>
        <p:spPr>
          <a:xfrm>
            <a:off x="0" y="11880"/>
            <a:ext cx="1008000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0" y="11880"/>
            <a:ext cx="1008000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82800" y="0"/>
            <a:ext cx="999720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" descr=""/>
          <p:cNvPicPr/>
          <p:nvPr/>
        </p:nvPicPr>
        <p:blipFill>
          <a:blip r:embed="rId1"/>
          <a:stretch/>
        </p:blipFill>
        <p:spPr>
          <a:xfrm>
            <a:off x="0" y="11880"/>
            <a:ext cx="1008000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0" y="360"/>
            <a:ext cx="1008000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" descr=""/>
          <p:cNvPicPr/>
          <p:nvPr/>
        </p:nvPicPr>
        <p:blipFill>
          <a:blip r:embed="rId1"/>
          <a:stretch/>
        </p:blipFill>
        <p:spPr>
          <a:xfrm>
            <a:off x="-72000" y="0"/>
            <a:ext cx="10181520" cy="5706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" descr=""/>
          <p:cNvPicPr/>
          <p:nvPr/>
        </p:nvPicPr>
        <p:blipFill>
          <a:blip r:embed="rId1"/>
          <a:stretch/>
        </p:blipFill>
        <p:spPr>
          <a:xfrm>
            <a:off x="0" y="360"/>
            <a:ext cx="1008000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" descr=""/>
          <p:cNvPicPr/>
          <p:nvPr/>
        </p:nvPicPr>
        <p:blipFill>
          <a:blip r:embed="rId1"/>
          <a:stretch/>
        </p:blipFill>
        <p:spPr>
          <a:xfrm>
            <a:off x="0" y="360"/>
            <a:ext cx="1008000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" descr=""/>
          <p:cNvPicPr/>
          <p:nvPr/>
        </p:nvPicPr>
        <p:blipFill>
          <a:blip r:embed="rId1"/>
          <a:stretch/>
        </p:blipFill>
        <p:spPr>
          <a:xfrm>
            <a:off x="0" y="360"/>
            <a:ext cx="1008000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21960" y="360"/>
            <a:ext cx="1005804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12960" y="180000"/>
            <a:ext cx="10079640" cy="4820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0" y="11880"/>
            <a:ext cx="1008000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0" y="11880"/>
            <a:ext cx="1008000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" descr=""/>
          <p:cNvPicPr/>
          <p:nvPr/>
        </p:nvPicPr>
        <p:blipFill>
          <a:blip r:embed="rId1"/>
          <a:stretch/>
        </p:blipFill>
        <p:spPr>
          <a:xfrm>
            <a:off x="-73440" y="-54000"/>
            <a:ext cx="10278000" cy="57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" descr=""/>
          <p:cNvPicPr/>
          <p:nvPr/>
        </p:nvPicPr>
        <p:blipFill>
          <a:blip r:embed="rId1"/>
          <a:stretch/>
        </p:blipFill>
        <p:spPr>
          <a:xfrm>
            <a:off x="-107280" y="-36000"/>
            <a:ext cx="10295280" cy="57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" descr=""/>
          <p:cNvPicPr/>
          <p:nvPr/>
        </p:nvPicPr>
        <p:blipFill>
          <a:blip r:embed="rId1"/>
          <a:stretch/>
        </p:blipFill>
        <p:spPr>
          <a:xfrm>
            <a:off x="-108000" y="-52920"/>
            <a:ext cx="10296000" cy="5770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</TotalTime>
  <Application>LibreOffice/24.2.6.2$Linux_X86_64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2024-12-22T01:50:27Z</dcterms:created>
  <dc:creator/>
  <dc:description/>
  <dc:language>ru-RU</dc:language>
  <cp:lastModifiedBy/>
  <dcterms:modified xsi:type="dcterms:W3CDTF">2024-12-24T01:38:27Z</dcterms:modified>
  <cp:revision>6</cp:revision>
  <dc:subject/>
  <dc:title/>
</cp:coreProperties>
</file>